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0.36434108527131781</c:v>
                </c:pt>
                <c:pt idx="1">
                  <c:v>0.63565891472868219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7.575757575757576E-3</c:v>
                </c:pt>
                <c:pt idx="1">
                  <c:v>0</c:v>
                </c:pt>
                <c:pt idx="2">
                  <c:v>0</c:v>
                </c:pt>
                <c:pt idx="3">
                  <c:v>7.575757575757576E-3</c:v>
                </c:pt>
                <c:pt idx="4">
                  <c:v>0</c:v>
                </c:pt>
                <c:pt idx="5">
                  <c:v>0.98484848484848486</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6.4878658164428922</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0.7003699708913631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0.54055881392943483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0.15070375582152362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1.5733257469153212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0.15070375582152362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0.49475192484905861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6.4878658164428922</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DIANA, PRINCESS OF WALES HOSPITAL (30)</c:v>
                </c:pt>
                <c:pt idx="2">
                  <c:v>SCUNTHORPE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DIANA, PRINCESS OF WALES HOSPITAL (30)</c:v>
                </c:pt>
                <c:pt idx="2">
                  <c:v>SCUNTHORPE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DIANA, PRINCESS OF WALES HOSPITAL (30)</c:v>
                </c:pt>
                <c:pt idx="2">
                  <c:v>SCUNTHORPE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DIANA, PRINCESS OF WALES HOSPITAL (30)</c:v>
                </c:pt>
                <c:pt idx="2">
                  <c:v>SCUNTHORPE GENERAL HOSPITAL (-)</c:v>
                </c:pt>
              </c:strCache>
            </c:strRef>
          </c:cat>
          <c:val>
            <c:numRef>
              <c:f>Sheet1!$G$2:$G$4</c:f>
              <c:numCache>
                <c:formatCode>0.0;;</c:formatCode>
                <c:ptCount val="3"/>
                <c:pt idx="0">
                  <c:v>7.7032191938072714</c:v>
                </c:pt>
                <c:pt idx="1">
                  <c:v>7.7033322523748131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DIANA, PRINCESS OF WALES HOSPITAL (30)</c:v>
                </c:pt>
                <c:pt idx="2">
                  <c:v>SCUNTHORPE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DIANA, PRINCESS OF WALES HOSPITAL (30)</c:v>
                </c:pt>
                <c:pt idx="2">
                  <c:v>SCUNTHORPE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DIANA, PRINCESS OF WALES HOSPITAL (30)</c:v>
                </c:pt>
                <c:pt idx="2">
                  <c:v>SCUNTHORPE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2.2967808061927286</c:v>
                </c:pt>
                <c:pt idx="1">
                  <c:v>2.2966677476251869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DIANA, PRINCESS OF WALES HOSPITAL (43)</c:v>
                </c:pt>
                <c:pt idx="2">
                  <c:v>SCUNTHORPE GENERAL HOSPITAL (31)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DIANA, PRINCESS OF WALES HOSPITAL (43)</c:v>
                </c:pt>
                <c:pt idx="2">
                  <c:v>SCUNTHORPE GENERAL HOSPITAL (31)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DIANA, PRINCESS OF WALES HOSPITAL (43)</c:v>
                </c:pt>
                <c:pt idx="2">
                  <c:v>SCUNTHORPE GENERAL HOSPITAL (31)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DIANA, PRINCESS OF WALES HOSPITAL (43)</c:v>
                </c:pt>
                <c:pt idx="2">
                  <c:v>SCUNTHORPE GENERAL HOSPITAL (31)</c:v>
                </c:pt>
              </c:strCache>
            </c:strRef>
          </c:cat>
          <c:val>
            <c:numRef>
              <c:f>Sheet1!$G$2:$G$4</c:f>
              <c:numCache>
                <c:formatCode>0.0;;</c:formatCode>
                <c:ptCount val="3"/>
                <c:pt idx="0">
                  <c:v>9.0796866009417556</c:v>
                </c:pt>
                <c:pt idx="1">
                  <c:v>9.1891606750274111</c:v>
                </c:pt>
                <c:pt idx="2">
                  <c:v>8.9472234755353934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DIANA, PRINCESS OF WALES HOSPITAL (43)</c:v>
                </c:pt>
                <c:pt idx="2">
                  <c:v>SCUNTHORPE GENERAL HOSPITAL (31)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DIANA, PRINCESS OF WALES HOSPITAL (43)</c:v>
                </c:pt>
                <c:pt idx="2">
                  <c:v>SCUNTHORPE GENERAL HOSPITAL (31)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DIANA, PRINCESS OF WALES HOSPITAL (43)</c:v>
                </c:pt>
                <c:pt idx="2">
                  <c:v>SCUNTHORPE GENERAL HOSPITAL (31)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0.92031339905824439</c:v>
                </c:pt>
                <c:pt idx="1">
                  <c:v>0.81083932497258893</c:v>
                </c:pt>
                <c:pt idx="2">
                  <c:v>1.0527765244646066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DIANA, PRINCESS OF WALES HOSPITAL (63)</c:v>
                </c:pt>
                <c:pt idx="2">
                  <c:v>SCUNTHORPE GENERAL HOSPITAL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DIANA, PRINCESS OF WALES HOSPITAL (63)</c:v>
                </c:pt>
                <c:pt idx="2">
                  <c:v>SCUNTHORPE GENERAL HOSPITAL (41)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DIANA, PRINCESS OF WALES HOSPITAL (63)</c:v>
                </c:pt>
                <c:pt idx="2">
                  <c:v>SCUNTHORPE GENERAL HOSPITAL (41)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DIANA, PRINCESS OF WALES HOSPITAL (63)</c:v>
                </c:pt>
                <c:pt idx="2">
                  <c:v>SCUNTHORPE GENERAL HOSPITAL (41)</c:v>
                </c:pt>
              </c:strCache>
            </c:strRef>
          </c:cat>
          <c:val>
            <c:numRef>
              <c:f>Sheet1!$G$2:$G$4</c:f>
              <c:numCache>
                <c:formatCode>0.0;;</c:formatCode>
                <c:ptCount val="3"/>
                <c:pt idx="0">
                  <c:v>9.5258777092266893</c:v>
                </c:pt>
                <c:pt idx="1">
                  <c:v>0</c:v>
                </c:pt>
                <c:pt idx="2">
                  <c:v>9.2515609320087755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DIANA, PRINCESS OF WALES HOSPITAL (63)</c:v>
                </c:pt>
                <c:pt idx="2">
                  <c:v>SCUNTHORPE GENERAL HOSPITAL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DIANA, PRINCESS OF WALES HOSPITAL (63)</c:v>
                </c:pt>
                <c:pt idx="2">
                  <c:v>SCUNTHORPE GENERAL HOSPITAL (41)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DIANA, PRINCESS OF WALES HOSPITAL (63)</c:v>
                </c:pt>
                <c:pt idx="2">
                  <c:v>SCUNTHORPE GENERAL HOSPITAL (41)</c:v>
                </c:pt>
              </c:strCache>
            </c:strRef>
          </c:cat>
          <c:val>
            <c:numRef>
              <c:f>Sheet1!$J$2:$J$4</c:f>
              <c:numCache>
                <c:formatCode>0.0;;</c:formatCode>
                <c:ptCount val="3"/>
                <c:pt idx="0">
                  <c:v>0</c:v>
                </c:pt>
                <c:pt idx="1">
                  <c:v>9.8111061915969522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0.4741222907733107</c:v>
                </c:pt>
                <c:pt idx="1">
                  <c:v>0.18889380840304781</c:v>
                </c:pt>
                <c:pt idx="2">
                  <c:v>0.7484390679912245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DIANA, PRINCESS OF WALES HOSPITAL (60)</c:v>
                </c:pt>
                <c:pt idx="2">
                  <c:v>SCUNTHORPE GENERAL HOSPITAL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DIANA, PRINCESS OF WALES HOSPITAL (60)</c:v>
                </c:pt>
                <c:pt idx="2">
                  <c:v>SCUNTHORPE GENERAL HOSPITAL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DIANA, PRINCESS OF WALES HOSPITAL (60)</c:v>
                </c:pt>
                <c:pt idx="2">
                  <c:v>SCUNTHORPE GENERAL HOSPITAL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DIANA, PRINCESS OF WALES HOSPITAL (60)</c:v>
                </c:pt>
                <c:pt idx="2">
                  <c:v>SCUNTHORPE GENERAL HOSPITAL (39)</c:v>
                </c:pt>
              </c:strCache>
            </c:strRef>
          </c:cat>
          <c:val>
            <c:numRef>
              <c:f>Sheet1!$G$2:$G$4</c:f>
              <c:numCache>
                <c:formatCode>0.0;;</c:formatCode>
                <c:ptCount val="3"/>
                <c:pt idx="0">
                  <c:v>7.4931847560369267</c:v>
                </c:pt>
                <c:pt idx="1">
                  <c:v>6.9774274989918474</c:v>
                </c:pt>
                <c:pt idx="2">
                  <c:v>8.4337801847468121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DIANA, PRINCESS OF WALES HOSPITAL (60)</c:v>
                </c:pt>
                <c:pt idx="2">
                  <c:v>SCUNTHORPE GENERAL HOSPITAL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DIANA, PRINCESS OF WALES HOSPITAL (60)</c:v>
                </c:pt>
                <c:pt idx="2">
                  <c:v>SCUNTHORPE GENERAL HOSPITAL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DIANA, PRINCESS OF WALES HOSPITAL (60)</c:v>
                </c:pt>
                <c:pt idx="2">
                  <c:v>SCUNTHORPE GENERAL HOSPITAL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2.5068152439630733</c:v>
                </c:pt>
                <c:pt idx="1">
                  <c:v>3.0225725010081526</c:v>
                </c:pt>
                <c:pt idx="2">
                  <c:v>1.5662198152531879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Sheet1!$F$2:$F$4</c:f>
              <c:numCache>
                <c:formatCode>0.0;;</c:formatCode>
                <c:ptCount val="3"/>
                <c:pt idx="0">
                  <c:v>0</c:v>
                </c:pt>
                <c:pt idx="1">
                  <c:v>8.7360757177091326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Sheet1!$G$2:$G$4</c:f>
              <c:numCache>
                <c:formatCode>0.0;;</c:formatCode>
                <c:ptCount val="3"/>
                <c:pt idx="0">
                  <c:v>9.0885151856311257</c:v>
                </c:pt>
                <c:pt idx="1">
                  <c:v>0</c:v>
                </c:pt>
                <c:pt idx="2">
                  <c:v>9.7035048924313116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0.9114848143688743</c:v>
                </c:pt>
                <c:pt idx="1">
                  <c:v>1.2639242822908674</c:v>
                </c:pt>
                <c:pt idx="2">
                  <c:v>0.29649510756868835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(75)</c:v>
                </c:pt>
                <c:pt idx="2">
                  <c:v>SCUNTHORPE GENERAL HOSPITAL (52)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(75)</c:v>
                </c:pt>
                <c:pt idx="2">
                  <c:v>SCUNTHORPE GENERAL HOSPITAL (52)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(75)</c:v>
                </c:pt>
                <c:pt idx="2">
                  <c:v>SCUNTHORPE GENERAL HOSPITAL (52)</c:v>
                </c:pt>
              </c:strCache>
            </c:strRef>
          </c:cat>
          <c:val>
            <c:numRef>
              <c:f>Sheet1!$F$2:$F$4</c:f>
              <c:numCache>
                <c:formatCode>0.0;;</c:formatCode>
                <c:ptCount val="3"/>
                <c:pt idx="0">
                  <c:v>0</c:v>
                </c:pt>
                <c:pt idx="1">
                  <c:v>8.4409907887225533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(75)</c:v>
                </c:pt>
                <c:pt idx="2">
                  <c:v>SCUNTHORPE GENERAL HOSPITAL (52)</c:v>
                </c:pt>
              </c:strCache>
            </c:strRef>
          </c:cat>
          <c:val>
            <c:numRef>
              <c:f>Sheet1!$G$2:$G$4</c:f>
              <c:numCache>
                <c:formatCode>0.0;;</c:formatCode>
                <c:ptCount val="3"/>
                <c:pt idx="0">
                  <c:v>8.7238170828636985</c:v>
                </c:pt>
                <c:pt idx="1">
                  <c:v>0</c:v>
                </c:pt>
                <c:pt idx="2">
                  <c:v>8.8909329788035745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(75)</c:v>
                </c:pt>
                <c:pt idx="2">
                  <c:v>SCUNTHORPE GENERAL HOSPITAL (52)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(75)</c:v>
                </c:pt>
                <c:pt idx="2">
                  <c:v>SCUNTHORPE GENERAL HOSPITAL (52)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(75)</c:v>
                </c:pt>
                <c:pt idx="2">
                  <c:v>SCUNTHORPE GENERAL HOSPITAL (52)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1.2761829171363015</c:v>
                </c:pt>
                <c:pt idx="1">
                  <c:v>1.5590092112774467</c:v>
                </c:pt>
                <c:pt idx="2">
                  <c:v>1.1090670211964255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0.29133858267716528</c:v>
                </c:pt>
                <c:pt idx="1">
                  <c:v>0.70866141732283472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Sheet1!$G$2:$G$4</c:f>
              <c:numCache>
                <c:formatCode>0.0;;</c:formatCode>
                <c:ptCount val="3"/>
                <c:pt idx="0">
                  <c:v>7.9875035107480628</c:v>
                </c:pt>
                <c:pt idx="1">
                  <c:v>7.583217657336621</c:v>
                </c:pt>
                <c:pt idx="2">
                  <c:v>8.1545680995615744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2.0124964892519372</c:v>
                </c:pt>
                <c:pt idx="1">
                  <c:v>2.416782342663379</c:v>
                </c:pt>
                <c:pt idx="2">
                  <c:v>1.8454319004384256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DIANA, PRINCESS OF WALES HOSPITAL (53)</c:v>
                </c:pt>
                <c:pt idx="2">
                  <c:v>SCUNTHORPE GENERAL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DIANA, PRINCESS OF WALES HOSPITAL (53)</c:v>
                </c:pt>
                <c:pt idx="2">
                  <c:v>SCUNTHORPE GENERAL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DIANA, PRINCESS OF WALES HOSPITAL (53)</c:v>
                </c:pt>
                <c:pt idx="2">
                  <c:v>SCUNTHORPE GENERAL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DIANA, PRINCESS OF WALES HOSPITAL (53)</c:v>
                </c:pt>
                <c:pt idx="2">
                  <c:v>SCUNTHORPE GENERAL HOSPITAL (34)</c:v>
                </c:pt>
              </c:strCache>
            </c:strRef>
          </c:cat>
          <c:val>
            <c:numRef>
              <c:f>Sheet1!$G$2:$G$4</c:f>
              <c:numCache>
                <c:formatCode>0.0;;</c:formatCode>
                <c:ptCount val="3"/>
                <c:pt idx="0">
                  <c:v>7.6128187215082983</c:v>
                </c:pt>
                <c:pt idx="1">
                  <c:v>7.0265211322236736</c:v>
                </c:pt>
                <c:pt idx="2">
                  <c:v>8.6411610516562938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DIANA, PRINCESS OF WALES HOSPITAL (53)</c:v>
                </c:pt>
                <c:pt idx="2">
                  <c:v>SCUNTHORPE GENERAL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DIANA, PRINCESS OF WALES HOSPITAL (53)</c:v>
                </c:pt>
                <c:pt idx="2">
                  <c:v>SCUNTHORPE GENERAL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DIANA, PRINCESS OF WALES HOSPITAL (53)</c:v>
                </c:pt>
                <c:pt idx="2">
                  <c:v>SCUNTHORPE GENERAL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2.3871812784917017</c:v>
                </c:pt>
                <c:pt idx="1">
                  <c:v>2.9734788677763264</c:v>
                </c:pt>
                <c:pt idx="2">
                  <c:v>1.3588389483437062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(72)</c:v>
                </c:pt>
                <c:pt idx="2">
                  <c:v>SCUNTHORPE GENERAL HOSPITAL (52)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(72)</c:v>
                </c:pt>
                <c:pt idx="2">
                  <c:v>SCUNTHORPE GENERAL HOSPITAL (52)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(72)</c:v>
                </c:pt>
                <c:pt idx="2">
                  <c:v>SCUNTHORPE GENERAL HOSPITAL (52)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(72)</c:v>
                </c:pt>
                <c:pt idx="2">
                  <c:v>SCUNTHORPE GENERAL HOSPITAL (52)</c:v>
                </c:pt>
              </c:strCache>
            </c:strRef>
          </c:cat>
          <c:val>
            <c:numRef>
              <c:f>Sheet1!$G$2:$G$4</c:f>
              <c:numCache>
                <c:formatCode>0.0;;</c:formatCode>
                <c:ptCount val="3"/>
                <c:pt idx="0">
                  <c:v>8.3869873926996608</c:v>
                </c:pt>
                <c:pt idx="1">
                  <c:v>7.9436227299000777</c:v>
                </c:pt>
                <c:pt idx="2">
                  <c:v>8.7612832761536854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(72)</c:v>
                </c:pt>
                <c:pt idx="2">
                  <c:v>SCUNTHORPE GENERAL HOSPITAL (52)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(72)</c:v>
                </c:pt>
                <c:pt idx="2">
                  <c:v>SCUNTHORPE GENERAL HOSPITAL (52)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(72)</c:v>
                </c:pt>
                <c:pt idx="2">
                  <c:v>SCUNTHORPE GENERAL HOSPITAL (52)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1.6130126073003392</c:v>
                </c:pt>
                <c:pt idx="1">
                  <c:v>2.0563772700999223</c:v>
                </c:pt>
                <c:pt idx="2">
                  <c:v>1.2387167238463146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DIANA, PRINCESS OF WALES HOSPITAL (75)</c:v>
                </c:pt>
                <c:pt idx="2">
                  <c:v>SCUNTHORPE GENERAL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DIANA, PRINCESS OF WALES HOSPITAL (75)</c:v>
                </c:pt>
                <c:pt idx="2">
                  <c:v>SCUNTHORPE GENERAL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DIANA, PRINCESS OF WALES HOSPITAL (75)</c:v>
                </c:pt>
                <c:pt idx="2">
                  <c:v>SCUNTHORPE GENERAL HOSPITAL (51)</c:v>
                </c:pt>
              </c:strCache>
            </c:strRef>
          </c:cat>
          <c:val>
            <c:numRef>
              <c:f>Sheet1!$F$2:$F$4</c:f>
              <c:numCache>
                <c:formatCode>0.0;;</c:formatCode>
                <c:ptCount val="3"/>
                <c:pt idx="0">
                  <c:v>7.82406302783125</c:v>
                </c:pt>
                <c:pt idx="1">
                  <c:v>7.4995779952303163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DIANA, PRINCESS OF WALES HOSPITAL (75)</c:v>
                </c:pt>
                <c:pt idx="2">
                  <c:v>SCUNTHORPE GENERAL HOSPITAL (51)</c:v>
                </c:pt>
              </c:strCache>
            </c:strRef>
          </c:cat>
          <c:val>
            <c:numRef>
              <c:f>Sheet1!$G$2:$G$4</c:f>
              <c:numCache>
                <c:formatCode>0.0;;</c:formatCode>
                <c:ptCount val="3"/>
                <c:pt idx="0">
                  <c:v>0</c:v>
                </c:pt>
                <c:pt idx="1">
                  <c:v>0</c:v>
                </c:pt>
                <c:pt idx="2">
                  <c:v>8.0985521404851877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DIANA, PRINCESS OF WALES HOSPITAL (75)</c:v>
                </c:pt>
                <c:pt idx="2">
                  <c:v>SCUNTHORPE GENERAL HOSPITAL (51)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DIANA, PRINCESS OF WALES HOSPITAL (75)</c:v>
                </c:pt>
                <c:pt idx="2">
                  <c:v>SCUNTHORPE GENERAL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DIANA, PRINCESS OF WALES HOSPITAL (75)</c:v>
                </c:pt>
                <c:pt idx="2">
                  <c:v>SCUNTHORPE GENERAL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2.17593697216875</c:v>
                </c:pt>
                <c:pt idx="1">
                  <c:v>2.5004220047696837</c:v>
                </c:pt>
                <c:pt idx="2">
                  <c:v>1.9014478595148123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Sheet1!$E$2:$E$4</c:f>
              <c:numCache>
                <c:formatCode>0.0;;</c:formatCode>
                <c:ptCount val="3"/>
                <c:pt idx="0">
                  <c:v>0</c:v>
                </c:pt>
                <c:pt idx="1">
                  <c:v>8.5176034695892984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Sheet1!$G$2:$G$4</c:f>
              <c:numCache>
                <c:formatCode>0.0;;</c:formatCode>
                <c:ptCount val="3"/>
                <c:pt idx="0">
                  <c:v>8.9209063199377958</c:v>
                </c:pt>
                <c:pt idx="1">
                  <c:v>0</c:v>
                </c:pt>
                <c:pt idx="2">
                  <c:v>9.5505605039914201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1.0790936800622042</c:v>
                </c:pt>
                <c:pt idx="1">
                  <c:v>1.4823965304107016</c:v>
                </c:pt>
                <c:pt idx="2">
                  <c:v>0.44943949600857991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(76)</c:v>
                </c:pt>
                <c:pt idx="2">
                  <c:v>SCUNTHORPE GENERAL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(76)</c:v>
                </c:pt>
                <c:pt idx="2">
                  <c:v>SCUNTHORPE GENERAL HOSPITAL (51)</c:v>
                </c:pt>
              </c:strCache>
            </c:strRef>
          </c:cat>
          <c:val>
            <c:numRef>
              <c:f>Sheet1!$E$2:$E$4</c:f>
              <c:numCache>
                <c:formatCode>0.0;;</c:formatCode>
                <c:ptCount val="3"/>
                <c:pt idx="0">
                  <c:v>0</c:v>
                </c:pt>
                <c:pt idx="1">
                  <c:v>7.5591928246630671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(76)</c:v>
                </c:pt>
                <c:pt idx="2">
                  <c:v>SCUNTHORPE GENERAL HOSPITAL (51)</c:v>
                </c:pt>
              </c:strCache>
            </c:strRef>
          </c:cat>
          <c:val>
            <c:numRef>
              <c:f>Sheet1!$F$2:$F$4</c:f>
              <c:numCache>
                <c:formatCode>0.0;;</c:formatCode>
                <c:ptCount val="3"/>
                <c:pt idx="0">
                  <c:v>8.0887805995001667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(76)</c:v>
                </c:pt>
                <c:pt idx="2">
                  <c:v>SCUNTHORPE GENERAL HOSPITAL (51)</c:v>
                </c:pt>
              </c:strCache>
            </c:strRef>
          </c:cat>
          <c:val>
            <c:numRef>
              <c:f>Sheet1!$G$2:$G$4</c:f>
              <c:numCache>
                <c:formatCode>0.0;;</c:formatCode>
                <c:ptCount val="3"/>
                <c:pt idx="0">
                  <c:v>0</c:v>
                </c:pt>
                <c:pt idx="1">
                  <c:v>0</c:v>
                </c:pt>
                <c:pt idx="2">
                  <c:v>8.6356881344653562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(76)</c:v>
                </c:pt>
                <c:pt idx="2">
                  <c:v>SCUNTHORPE GENERAL HOSPITAL (51)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(76)</c:v>
                </c:pt>
                <c:pt idx="2">
                  <c:v>SCUNTHORPE GENERAL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(76)</c:v>
                </c:pt>
                <c:pt idx="2">
                  <c:v>SCUNTHORPE GENERAL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1.9112194004998333</c:v>
                </c:pt>
                <c:pt idx="1">
                  <c:v>2.4408071753369329</c:v>
                </c:pt>
                <c:pt idx="2">
                  <c:v>1.3643118655346438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(76)</c:v>
                </c:pt>
                <c:pt idx="2">
                  <c:v>SCUNTHORPE GENERAL HOSPITAL (52)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(76)</c:v>
                </c:pt>
                <c:pt idx="2">
                  <c:v>SCUNTHORPE GENERAL HOSPITAL (52)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(76)</c:v>
                </c:pt>
                <c:pt idx="2">
                  <c:v>SCUNTHORPE GENERAL HOSPITAL (52)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(76)</c:v>
                </c:pt>
                <c:pt idx="2">
                  <c:v>SCUNTHORPE GENERAL HOSPITAL (52)</c:v>
                </c:pt>
              </c:strCache>
            </c:strRef>
          </c:cat>
          <c:val>
            <c:numRef>
              <c:f>Sheet1!$G$2:$G$4</c:f>
              <c:numCache>
                <c:formatCode>0.0;;</c:formatCode>
                <c:ptCount val="3"/>
                <c:pt idx="0">
                  <c:v>8.8447801860404098</c:v>
                </c:pt>
                <c:pt idx="1">
                  <c:v>8.596692961195803</c:v>
                </c:pt>
                <c:pt idx="2">
                  <c:v>8.9701950369021048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(76)</c:v>
                </c:pt>
                <c:pt idx="2">
                  <c:v>SCUNTHORPE GENERAL HOSPITAL (52)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(76)</c:v>
                </c:pt>
                <c:pt idx="2">
                  <c:v>SCUNTHORPE GENERAL HOSPITAL (52)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(76)</c:v>
                </c:pt>
                <c:pt idx="2">
                  <c:v>SCUNTHORPE GENERAL HOSPITAL (52)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1.1552198139595902</c:v>
                </c:pt>
                <c:pt idx="1">
                  <c:v>1.403307038804197</c:v>
                </c:pt>
                <c:pt idx="2">
                  <c:v>1.0298049630978952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Sheet1!$G$2:$G$4</c:f>
              <c:numCache>
                <c:formatCode>0.0;;</c:formatCode>
                <c:ptCount val="3"/>
                <c:pt idx="0">
                  <c:v>8.1914885503771835</c:v>
                </c:pt>
                <c:pt idx="1">
                  <c:v>7.8829911395639529</c:v>
                </c:pt>
                <c:pt idx="2">
                  <c:v>8.4510224771454023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DIANA, PRINCESS OF WALES HOSPITAL (77)</c:v>
                </c:pt>
                <c:pt idx="2">
                  <c:v>SCUNTHORPE GENERAL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1.8085114496228165</c:v>
                </c:pt>
                <c:pt idx="1">
                  <c:v>2.1170088604360471</c:v>
                </c:pt>
                <c:pt idx="2">
                  <c:v>1.5489775228545977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DIANA, PRINCESS OF WALES HOSPITAL (70)</c:v>
                </c:pt>
                <c:pt idx="2">
                  <c:v>SCUNTHORPE GENERAL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DIANA, PRINCESS OF WALES HOSPITAL (70)</c:v>
                </c:pt>
                <c:pt idx="2">
                  <c:v>SCUNTHORPE GENERAL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DIANA, PRINCESS OF WALES HOSPITAL (70)</c:v>
                </c:pt>
                <c:pt idx="2">
                  <c:v>SCUNTHORPE GENERAL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DIANA, PRINCESS OF WALES HOSPITAL (70)</c:v>
                </c:pt>
                <c:pt idx="2">
                  <c:v>SCUNTHORPE GENERAL HOSPITAL (44)</c:v>
                </c:pt>
              </c:strCache>
            </c:strRef>
          </c:cat>
          <c:val>
            <c:numRef>
              <c:f>Sheet1!$G$2:$G$4</c:f>
              <c:numCache>
                <c:formatCode>0.0;;</c:formatCode>
                <c:ptCount val="3"/>
                <c:pt idx="0">
                  <c:v>6.0086079011908433</c:v>
                </c:pt>
                <c:pt idx="1">
                  <c:v>5.7782402594916968</c:v>
                </c:pt>
                <c:pt idx="2">
                  <c:v>6.0154983374640798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DIANA, PRINCESS OF WALES HOSPITAL (70)</c:v>
                </c:pt>
                <c:pt idx="2">
                  <c:v>SCUNTHORPE GENERAL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DIANA, PRINCESS OF WALES HOSPITAL (70)</c:v>
                </c:pt>
                <c:pt idx="2">
                  <c:v>SCUNTHORPE GENERAL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DIANA, PRINCESS OF WALES HOSPITAL (70)</c:v>
                </c:pt>
                <c:pt idx="2">
                  <c:v>SCUNTHORPE GENERAL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3.9913920988091567</c:v>
                </c:pt>
                <c:pt idx="1">
                  <c:v>4.2217597405083032</c:v>
                </c:pt>
                <c:pt idx="2">
                  <c:v>3.9845016625359202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(67)</c:v>
                </c:pt>
                <c:pt idx="2">
                  <c:v>SCUNTHORPE GENERAL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(67)</c:v>
                </c:pt>
                <c:pt idx="2">
                  <c:v>SCUNTHORPE GENERAL HOSPITAL (46)</c:v>
                </c:pt>
              </c:strCache>
            </c:strRef>
          </c:cat>
          <c:val>
            <c:numRef>
              <c:f>Sheet1!$E$2:$E$4</c:f>
              <c:numCache>
                <c:formatCode>0.0;;</c:formatCode>
                <c:ptCount val="3"/>
                <c:pt idx="0">
                  <c:v>6.8787224336084609</c:v>
                </c:pt>
                <c:pt idx="1">
                  <c:v>6.6073253075302061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(67)</c:v>
                </c:pt>
                <c:pt idx="2">
                  <c:v>SCUNTHORPE GENERAL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(67)</c:v>
                </c:pt>
                <c:pt idx="2">
                  <c:v>SCUNTHORPE GENERAL HOSPITAL (46)</c:v>
                </c:pt>
              </c:strCache>
            </c:strRef>
          </c:cat>
          <c:val>
            <c:numRef>
              <c:f>Sheet1!$G$2:$G$4</c:f>
              <c:numCache>
                <c:formatCode>0.0;;</c:formatCode>
                <c:ptCount val="3"/>
                <c:pt idx="0">
                  <c:v>0</c:v>
                </c:pt>
                <c:pt idx="1">
                  <c:v>0</c:v>
                </c:pt>
                <c:pt idx="2">
                  <c:v>7.2058010106600179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(67)</c:v>
                </c:pt>
                <c:pt idx="2">
                  <c:v>SCUNTHORPE GENERAL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(67)</c:v>
                </c:pt>
                <c:pt idx="2">
                  <c:v>SCUNTHORPE GENERAL HOSPITAL (46)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(67)</c:v>
                </c:pt>
                <c:pt idx="2">
                  <c:v>SCUNTHORPE GENERAL HOSPITAL (46)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3.1212775663915391</c:v>
                </c:pt>
                <c:pt idx="1">
                  <c:v>3.3926746924697939</c:v>
                </c:pt>
                <c:pt idx="2">
                  <c:v>2.7941989893399821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3</c:v>
                </c:pt>
                <c:pt idx="3">
                  <c:v>47</c:v>
                </c:pt>
                <c:pt idx="4">
                  <c:v>4</c:v>
                </c:pt>
                <c:pt idx="5">
                  <c:v>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Sheet1!$G$2:$G$4</c:f>
              <c:numCache>
                <c:formatCode>0.0;;</c:formatCode>
                <c:ptCount val="3"/>
                <c:pt idx="0">
                  <c:v>8.6469354495383541</c:v>
                </c:pt>
                <c:pt idx="1">
                  <c:v>8.4583189046642335</c:v>
                </c:pt>
                <c:pt idx="2">
                  <c:v>8.6753805013640921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DIANA, PRINCESS OF WALES HOSPITAL (77)</c:v>
                </c:pt>
                <c:pt idx="2">
                  <c:v>SCUNTHORPE GENERAL HOSPITAL (52)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1.3530645504616459</c:v>
                </c:pt>
                <c:pt idx="1">
                  <c:v>1.5416810953357665</c:v>
                </c:pt>
                <c:pt idx="2">
                  <c:v>1.3246194986359079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Sheet1!$F$2:$F$4</c:f>
              <c:numCache>
                <c:formatCode>0.0;;</c:formatCode>
                <c:ptCount val="3"/>
                <c:pt idx="0">
                  <c:v>5.1262955973521436</c:v>
                </c:pt>
                <c:pt idx="1">
                  <c:v>5.0470497934603848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Sheet1!$G$2:$G$4</c:f>
              <c:numCache>
                <c:formatCode>0.0;;</c:formatCode>
                <c:ptCount val="3"/>
                <c:pt idx="0">
                  <c:v>0</c:v>
                </c:pt>
                <c:pt idx="1">
                  <c:v>0</c:v>
                </c:pt>
                <c:pt idx="2">
                  <c:v>5.6279484128350798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4.8737044026478564</c:v>
                </c:pt>
                <c:pt idx="1">
                  <c:v>4.9529502065396152</c:v>
                </c:pt>
                <c:pt idx="2">
                  <c:v>4.3720515871649202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DIANA, PRINCESS OF WALES HOSPITAL (74)</c:v>
                </c:pt>
                <c:pt idx="2">
                  <c:v>SCUNTHORPE GENERAL HOSPITAL (47)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DIANA, PRINCESS OF WALES HOSPITAL (74)</c:v>
                </c:pt>
                <c:pt idx="2">
                  <c:v>SCUNTHORPE GENERAL HOSPITAL (47)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DIANA, PRINCESS OF WALES HOSPITAL (74)</c:v>
                </c:pt>
                <c:pt idx="2">
                  <c:v>SCUNTHORPE GENERAL HOSPITAL (47)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DIANA, PRINCESS OF WALES HOSPITAL (74)</c:v>
                </c:pt>
                <c:pt idx="2">
                  <c:v>SCUNTHORPE GENERAL HOSPITAL (47)</c:v>
                </c:pt>
              </c:strCache>
            </c:strRef>
          </c:cat>
          <c:val>
            <c:numRef>
              <c:f>Sheet1!$G$2:$G$4</c:f>
              <c:numCache>
                <c:formatCode>0.0;;</c:formatCode>
                <c:ptCount val="3"/>
                <c:pt idx="0">
                  <c:v>7.51175929433784</c:v>
                </c:pt>
                <c:pt idx="1">
                  <c:v>7.1120346917265014</c:v>
                </c:pt>
                <c:pt idx="2">
                  <c:v>8.2687845868956984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DIANA, PRINCESS OF WALES HOSPITAL (74)</c:v>
                </c:pt>
                <c:pt idx="2">
                  <c:v>SCUNTHORPE GENERAL HOSPITAL (47)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DIANA, PRINCESS OF WALES HOSPITAL (74)</c:v>
                </c:pt>
                <c:pt idx="2">
                  <c:v>SCUNTHORPE GENERAL HOSPITAL (47)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DIANA, PRINCESS OF WALES HOSPITAL (74)</c:v>
                </c:pt>
                <c:pt idx="2">
                  <c:v>SCUNTHORPE GENERAL HOSPITAL (47)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2.48824070566216</c:v>
                </c:pt>
                <c:pt idx="1">
                  <c:v>2.8879653082734986</c:v>
                </c:pt>
                <c:pt idx="2">
                  <c:v>1.7312154131043016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Sheet1!$G$2:$G$4</c:f>
              <c:numCache>
                <c:formatCode>0.0;;</c:formatCode>
                <c:ptCount val="3"/>
                <c:pt idx="0">
                  <c:v>7.2703911515049384</c:v>
                </c:pt>
                <c:pt idx="1">
                  <c:v>7.0347753123251913</c:v>
                </c:pt>
                <c:pt idx="2">
                  <c:v>7.7290478978490347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2.7296088484950616</c:v>
                </c:pt>
                <c:pt idx="1">
                  <c:v>2.9652246876748087</c:v>
                </c:pt>
                <c:pt idx="2">
                  <c:v>2.2709521021509653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Sheet1!$G$2:$G$4</c:f>
              <c:numCache>
                <c:formatCode>0.0;;</c:formatCode>
                <c:ptCount val="3"/>
                <c:pt idx="0">
                  <c:v>8.4305302028732125</c:v>
                </c:pt>
                <c:pt idx="1">
                  <c:v>8.1674357023974782</c:v>
                </c:pt>
                <c:pt idx="2">
                  <c:v>8.6645005085197262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DIANA, PRINCESS OF WALES HOSPITAL (77)</c:v>
                </c:pt>
                <c:pt idx="2">
                  <c:v>SCUNTHORPE GENERAL HOSPITAL (50)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1.5694697971267875</c:v>
                </c:pt>
                <c:pt idx="1">
                  <c:v>1.8325642976025218</c:v>
                </c:pt>
                <c:pt idx="2">
                  <c:v>1.3354994914802738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(76)</c:v>
                </c:pt>
                <c:pt idx="2">
                  <c:v>SCUNTHORPE GENERAL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(76)</c:v>
                </c:pt>
                <c:pt idx="2">
                  <c:v>SCUNTHORPE GENERAL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(76)</c:v>
                </c:pt>
                <c:pt idx="2">
                  <c:v>SCUNTHORPE GENERAL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(76)</c:v>
                </c:pt>
                <c:pt idx="2">
                  <c:v>SCUNTHORPE GENERAL HOSPITAL (48)</c:v>
                </c:pt>
              </c:strCache>
            </c:strRef>
          </c:cat>
          <c:val>
            <c:numRef>
              <c:f>Sheet1!$G$2:$G$4</c:f>
              <c:numCache>
                <c:formatCode>0.0;;</c:formatCode>
                <c:ptCount val="3"/>
                <c:pt idx="0">
                  <c:v>9.2966793964529781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(76)</c:v>
                </c:pt>
                <c:pt idx="2">
                  <c:v>SCUNTHORPE GENERAL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(76)</c:v>
                </c:pt>
                <c:pt idx="2">
                  <c:v>SCUNTHORPE GENERAL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DIANA, PRINCESS OF WALES HOSPITAL (76)</c:v>
                </c:pt>
                <c:pt idx="2">
                  <c:v>SCUNTHORPE GENERAL HOSPITAL (48)</c:v>
                </c:pt>
              </c:strCache>
            </c:strRef>
          </c:cat>
          <c:val>
            <c:numRef>
              <c:f>Sheet1!$J$2:$J$4</c:f>
              <c:numCache>
                <c:formatCode>0.0;;</c:formatCode>
                <c:ptCount val="3"/>
                <c:pt idx="0">
                  <c:v>0</c:v>
                </c:pt>
                <c:pt idx="1">
                  <c:v>9.2612797224368499</c:v>
                </c:pt>
                <c:pt idx="2">
                  <c:v>9.4862512065772808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0.70332060354702186</c:v>
                </c:pt>
                <c:pt idx="1">
                  <c:v>0.73872027756315006</c:v>
                </c:pt>
                <c:pt idx="2">
                  <c:v>0.51374879342271917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(68)</c:v>
                </c:pt>
                <c:pt idx="2">
                  <c:v>SCUNTHORPE GENERAL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(68)</c:v>
                </c:pt>
                <c:pt idx="2">
                  <c:v>SCUNTHORPE GENERAL HOSPITAL (45)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(68)</c:v>
                </c:pt>
                <c:pt idx="2">
                  <c:v>SCUNTHORPE GENERAL HOSPITAL (45)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(68)</c:v>
                </c:pt>
                <c:pt idx="2">
                  <c:v>SCUNTHORPE GENERAL HOSPITAL (45)</c:v>
                </c:pt>
              </c:strCache>
            </c:strRef>
          </c:cat>
          <c:val>
            <c:numRef>
              <c:f>Sheet1!$G$2:$G$4</c:f>
              <c:numCache>
                <c:formatCode>0.0;;</c:formatCode>
                <c:ptCount val="3"/>
                <c:pt idx="0">
                  <c:v>7.7146333882450522</c:v>
                </c:pt>
                <c:pt idx="1">
                  <c:v>7.4204439633495971</c:v>
                </c:pt>
                <c:pt idx="2">
                  <c:v>8.047900598318904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(68)</c:v>
                </c:pt>
                <c:pt idx="2">
                  <c:v>SCUNTHORPE GENERAL HOSPITAL (45)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(68)</c:v>
                </c:pt>
                <c:pt idx="2">
                  <c:v>SCUNTHORPE GENERAL HOSPITAL (45)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DIANA, PRINCESS OF WALES HOSPITAL (68)</c:v>
                </c:pt>
                <c:pt idx="2">
                  <c:v>SCUNTHORPE GENERAL HOSPITAL (45)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2.2853666117549478</c:v>
                </c:pt>
                <c:pt idx="1">
                  <c:v>2.5795560366504029</c:v>
                </c:pt>
                <c:pt idx="2">
                  <c:v>1.952099401681096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7.9059039315089139</c:v>
                </c:pt>
                <c:pt idx="1">
                  <c:v>6.6057932142989673</c:v>
                </c:pt>
                <c:pt idx="2">
                  <c:v>6.6393096360354713</c:v>
                </c:pt>
                <c:pt idx="3">
                  <c:v>6.8672270027483471</c:v>
                </c:pt>
                <c:pt idx="4">
                  <c:v>7.431682454713072</c:v>
                </c:pt>
                <c:pt idx="5">
                  <c:v>6.7594426638476977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6.4418466102442569</c:v>
                </c:pt>
                <c:pt idx="1">
                  <c:v>6.5673488662984614</c:v>
                </c:pt>
                <c:pt idx="2">
                  <c:v>7.2022319986080197</c:v>
                </c:pt>
                <c:pt idx="3">
                  <c:v>6.7434195021877397</c:v>
                </c:pt>
                <c:pt idx="4">
                  <c:v>6.1041056167044534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8.3435271588570306</c:v>
                </c:pt>
                <c:pt idx="2">
                  <c:v>8.8036669083083634</c:v>
                </c:pt>
                <c:pt idx="3">
                  <c:v>8.6992476593673995</c:v>
                </c:pt>
                <c:pt idx="4">
                  <c:v>8.9660480249205037</c:v>
                </c:pt>
                <c:pt idx="5">
                  <c:v>8.4382585582128318</c:v>
                </c:pt>
                <c:pt idx="6">
                  <c:v>8.8783091478321072</c:v>
                </c:pt>
                <c:pt idx="7">
                  <c:v>9.0189753491500184</c:v>
                </c:pt>
                <c:pt idx="8">
                  <c:v>8.8915383978434281</c:v>
                </c:pt>
                <c:pt idx="9">
                  <c:v>8.968408841104246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50</c:v>
                </c:pt>
                <c:pt idx="2">
                  <c:v>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7.9332134729578003</c:v>
                </c:pt>
                <c:pt idx="1">
                  <c:v>8.7952737239076022</c:v>
                </c:pt>
                <c:pt idx="2">
                  <c:v>8.7344994661397131</c:v>
                </c:pt>
                <c:pt idx="3">
                  <c:v>8.9579094183835384</c:v>
                </c:pt>
                <c:pt idx="4">
                  <c:v>9.0596906375663053</c:v>
                </c:pt>
                <c:pt idx="5">
                  <c:v>9.1979568206071125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8.6909532352723655</c:v>
                </c:pt>
                <c:pt idx="2">
                  <c:v>9.0390062284244106</c:v>
                </c:pt>
                <c:pt idx="3">
                  <c:v>8.7243463605664964</c:v>
                </c:pt>
                <c:pt idx="4">
                  <c:v>8.7801621711247435</c:v>
                </c:pt>
                <c:pt idx="5">
                  <c:v>8.8862221211823602</c:v>
                </c:pt>
                <c:pt idx="6">
                  <c:v>9.0418082032004321</c:v>
                </c:pt>
                <c:pt idx="7">
                  <c:v>8.9239216120763913</c:v>
                </c:pt>
                <c:pt idx="8">
                  <c:v>9.4997609511722185</c:v>
                </c:pt>
                <c:pt idx="9">
                  <c:v>9.0562881511212652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8.4898177893753566</c:v>
                </c:pt>
                <c:pt idx="2">
                  <c:v>8.7108984129517779</c:v>
                </c:pt>
                <c:pt idx="3">
                  <c:v>8.6828658092992601</c:v>
                </c:pt>
                <c:pt idx="4">
                  <c:v>8.8272999465696653</c:v>
                </c:pt>
                <c:pt idx="5">
                  <c:v>8.4117915944440149</c:v>
                </c:pt>
                <c:pt idx="6">
                  <c:v>8.6777652961187872</c:v>
                </c:pt>
                <c:pt idx="7">
                  <c:v>8.8978196381767773</c:v>
                </c:pt>
                <c:pt idx="8">
                  <c:v>8.7076613045420572</c:v>
                </c:pt>
                <c:pt idx="9">
                  <c:v>9.1415799351507214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8.9868366658458338</c:v>
                </c:pt>
                <c:pt idx="1">
                  <c:v>8.982336016500458</c:v>
                </c:pt>
                <c:pt idx="2">
                  <c:v>8.7825017069637994</c:v>
                </c:pt>
                <c:pt idx="3">
                  <c:v>9.2377740968879731</c:v>
                </c:pt>
                <c:pt idx="4">
                  <c:v>9.0806089492611406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9.0305602768819693</c:v>
                </c:pt>
                <c:pt idx="1">
                  <c:v>8.8187269538881878</c:v>
                </c:pt>
                <c:pt idx="2">
                  <c:v>8.6464951520546673</c:v>
                </c:pt>
                <c:pt idx="3">
                  <c:v>8.6681394627450015</c:v>
                </c:pt>
                <c:pt idx="4">
                  <c:v>9.0561768753044181</c:v>
                </c:pt>
                <c:pt idx="5">
                  <c:v>8.7273991395870016</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8.9342377106744451</c:v>
                </c:pt>
                <c:pt idx="2">
                  <c:v>9.2945634945913937</c:v>
                </c:pt>
                <c:pt idx="3">
                  <c:v>9.2124282789848362</c:v>
                </c:pt>
                <c:pt idx="4">
                  <c:v>9.5143389788178645</c:v>
                </c:pt>
                <c:pt idx="5">
                  <c:v>9.4758230196439168</c:v>
                </c:pt>
                <c:pt idx="6">
                  <c:v>9.2710508932566995</c:v>
                </c:pt>
                <c:pt idx="7">
                  <c:v>9.3651649657732889</c:v>
                </c:pt>
                <c:pt idx="8">
                  <c:v>9.4260631466208906</c:v>
                </c:pt>
                <c:pt idx="9">
                  <c:v>9.5559438377724213</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8.4788249711896349</c:v>
                </c:pt>
                <c:pt idx="1">
                  <c:v>8.4509835825228343</c:v>
                </c:pt>
                <c:pt idx="2">
                  <c:v>8.7573270079819068</c:v>
                </c:pt>
                <c:pt idx="3">
                  <c:v>8.2344278848577783</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8.8886777484655575</c:v>
                </c:pt>
                <c:pt idx="1">
                  <c:v>7.8951465880651668</c:v>
                </c:pt>
                <c:pt idx="2">
                  <c:v>8.0070011302764872</c:v>
                </c:pt>
                <c:pt idx="3">
                  <c:v>7.7266700865471547</c:v>
                </c:pt>
                <c:pt idx="4">
                  <c:v>7.6767515411063103</c:v>
                </c:pt>
                <c:pt idx="5">
                  <c:v>8.1630484728949604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8.7811099137786286</c:v>
                </c:pt>
                <c:pt idx="1">
                  <c:v>9.2656257403249427</c:v>
                </c:pt>
                <c:pt idx="2">
                  <c:v>8.4593760804346623</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9.1484917053404509</c:v>
                </c:pt>
                <c:pt idx="1">
                  <c:v>9.435387302914064</c:v>
                </c:pt>
                <c:pt idx="2">
                  <c:v>9.4350553403685673</c:v>
                </c:pt>
                <c:pt idx="3">
                  <c:v>8.8069644138628682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9.2966793964529781</c:v>
                </c:pt>
                <c:pt idx="1">
                  <c:v>7.605497231765395</c:v>
                </c:pt>
                <c:pt idx="2">
                  <c:v>8.7207069298791673</c:v>
                </c:pt>
                <c:pt idx="3">
                  <c:v>7.1915522333228532</c:v>
                </c:pt>
                <c:pt idx="4">
                  <c:v>8.1630484728949604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6.4034667413244577</c:v>
                </c:pt>
                <c:pt idx="2">
                  <c:v>7.7773380362945304</c:v>
                </c:pt>
                <c:pt idx="3">
                  <c:v>6.3160471737031072</c:v>
                </c:pt>
                <c:pt idx="4">
                  <c:v>7.3313148272089039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8.5486735444721162</c:v>
                </c:pt>
                <c:pt idx="1">
                  <c:v>8.6922686589833802</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8.948066469436073</c:v>
                </c:pt>
                <c:pt idx="1">
                  <c:v>9.1657684042631082</c:v>
                </c:pt>
                <c:pt idx="2">
                  <c:v>9.1041641329773171</c:v>
                </c:pt>
                <c:pt idx="3">
                  <c:v>9.3993586069895656</c:v>
                </c:pt>
                <c:pt idx="4">
                  <c:v>9.2045137889501518</c:v>
                </c:pt>
                <c:pt idx="5">
                  <c:v>8.8520355804757269</c:v>
                </c:pt>
                <c:pt idx="6">
                  <c:v>8.6585513606343092</c:v>
                </c:pt>
                <c:pt idx="7">
                  <c:v>8.967135969306602</c:v>
                </c:pt>
                <c:pt idx="8">
                  <c:v>8.5892278552234593</c:v>
                </c:pt>
                <c:pt idx="9">
                  <c:v>9.0796866009417556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6.555108952639805</c:v>
                </c:pt>
                <c:pt idx="1">
                  <c:v>7.8291684342878982</c:v>
                </c:pt>
                <c:pt idx="3">
                  <c:v>7.7032191938072714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8.103514087924566</c:v>
                </c:pt>
                <c:pt idx="1">
                  <c:v>7.4558131832082797</c:v>
                </c:pt>
                <c:pt idx="2">
                  <c:v>7.4931847560369267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9.3482506797050142</c:v>
                </c:pt>
                <c:pt idx="1">
                  <c:v>9.5258777092266893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9.3945375415781029</c:v>
                </c:pt>
                <c:pt idx="1">
                  <c:v>9.3834520255674061</c:v>
                </c:pt>
                <c:pt idx="2">
                  <c:v>9.395254971592955</c:v>
                </c:pt>
                <c:pt idx="3">
                  <c:v>9.5449078819972577</c:v>
                </c:pt>
                <c:pt idx="4">
                  <c:v>9.7043573530598302</c:v>
                </c:pt>
                <c:pt idx="5">
                  <c:v>8.3732805105867048</c:v>
                </c:pt>
                <c:pt idx="6">
                  <c:v>7.8916715050103123</c:v>
                </c:pt>
                <c:pt idx="7">
                  <c:v>8.946152239270317</c:v>
                </c:pt>
                <c:pt idx="8">
                  <c:v>9.8535547475263385</c:v>
                </c:pt>
                <c:pt idx="9">
                  <c:v>9.0885151856311257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8.4095441926753747</c:v>
                </c:pt>
                <c:pt idx="1">
                  <c:v>8.5392859470212645</c:v>
                </c:pt>
                <c:pt idx="2">
                  <c:v>7.3973732911501777</c:v>
                </c:pt>
                <c:pt idx="3">
                  <c:v>7.19743582136927</c:v>
                </c:pt>
                <c:pt idx="4">
                  <c:v>7.414451448526628</c:v>
                </c:pt>
                <c:pt idx="5">
                  <c:v>8.0230750661396257</c:v>
                </c:pt>
                <c:pt idx="6">
                  <c:v>8.5642010224291223</c:v>
                </c:pt>
                <c:pt idx="7">
                  <c:v>7.9875035107480628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9.309929274980222</c:v>
                </c:pt>
                <c:pt idx="1">
                  <c:v>8.9500889682954021</c:v>
                </c:pt>
                <c:pt idx="2">
                  <c:v>9.2283354126254604</c:v>
                </c:pt>
                <c:pt idx="3">
                  <c:v>9.2716677799798006</c:v>
                </c:pt>
                <c:pt idx="4">
                  <c:v>9.543642382717918</c:v>
                </c:pt>
                <c:pt idx="5">
                  <c:v>8.7097108375291494</c:v>
                </c:pt>
                <c:pt idx="6">
                  <c:v>8.8358120076919455</c:v>
                </c:pt>
                <c:pt idx="7">
                  <c:v>9.3305418464560326</c:v>
                </c:pt>
                <c:pt idx="8">
                  <c:v>9.41400189847195</c:v>
                </c:pt>
                <c:pt idx="9">
                  <c:v>8.7238170828636985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9.3553830923166412</c:v>
                </c:pt>
                <c:pt idx="1">
                  <c:v>8.535772331272554</c:v>
                </c:pt>
                <c:pt idx="2">
                  <c:v>8.715372514059565</c:v>
                </c:pt>
                <c:pt idx="3">
                  <c:v>9.1290351612871685</c:v>
                </c:pt>
                <c:pt idx="4">
                  <c:v>8.5303440343824235</c:v>
                </c:pt>
                <c:pt idx="5">
                  <c:v>8.3869873926996608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8.8368286753182641</c:v>
                </c:pt>
                <c:pt idx="1">
                  <c:v>9.0000899247593917</c:v>
                </c:pt>
                <c:pt idx="2">
                  <c:v>7.8673308429099738</c:v>
                </c:pt>
                <c:pt idx="3">
                  <c:v>9.2145586683771423</c:v>
                </c:pt>
                <c:pt idx="4">
                  <c:v>7.8119653692055051</c:v>
                </c:pt>
                <c:pt idx="5">
                  <c:v>8.1659019506224855</c:v>
                </c:pt>
                <c:pt idx="6">
                  <c:v>7.7496709054895687</c:v>
                </c:pt>
                <c:pt idx="7">
                  <c:v>8.2482793079325241</c:v>
                </c:pt>
                <c:pt idx="8">
                  <c:v>8.0918786717570619</c:v>
                </c:pt>
                <c:pt idx="9">
                  <c:v>7.6128187215082983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5.1262955973521436</c:v>
                </c:pt>
                <c:pt idx="1">
                  <c:v>6.1041056167044534</c:v>
                </c:pt>
                <c:pt idx="2">
                  <c:v>6.8787224336084609</c:v>
                </c:pt>
                <c:pt idx="3">
                  <c:v>7.82406302783125</c:v>
                </c:pt>
                <c:pt idx="4">
                  <c:v>7.6128187215082983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6.2372960590447173</c:v>
                </c:pt>
                <c:pt idx="1">
                  <c:v>7.1289323337144266</c:v>
                </c:pt>
                <c:pt idx="2">
                  <c:v>7.7200610941150547</c:v>
                </c:pt>
                <c:pt idx="3">
                  <c:v>8.5449511716533451</c:v>
                </c:pt>
                <c:pt idx="4">
                  <c:v>8.218515046342775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9.7952371965076566</c:v>
                </c:pt>
                <c:pt idx="1">
                  <c:v>9.2381273669569008</c:v>
                </c:pt>
                <c:pt idx="2">
                  <c:v>9.3325442104108092</c:v>
                </c:pt>
                <c:pt idx="3">
                  <c:v>9.5595965773603933</c:v>
                </c:pt>
                <c:pt idx="4">
                  <c:v>9.3785305288592085</c:v>
                </c:pt>
                <c:pt idx="5">
                  <c:v>9.34600418410648</c:v>
                </c:pt>
                <c:pt idx="6">
                  <c:v>9.2047433914782566</c:v>
                </c:pt>
                <c:pt idx="7">
                  <c:v>9.3394813350707864</c:v>
                </c:pt>
                <c:pt idx="8">
                  <c:v>9.1790302245878621</c:v>
                </c:pt>
                <c:pt idx="9">
                  <c:v>8.9209063199377958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8.5713772681208837</c:v>
                </c:pt>
                <c:pt idx="1">
                  <c:v>7.82406302783125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9.534207450351273</c:v>
                </c:pt>
                <c:pt idx="1">
                  <c:v>9.0924326883812974</c:v>
                </c:pt>
                <c:pt idx="2">
                  <c:v>9.040631128316436</c:v>
                </c:pt>
                <c:pt idx="3">
                  <c:v>9.4280128933053433</c:v>
                </c:pt>
                <c:pt idx="4">
                  <c:v>9.5334333564946245</c:v>
                </c:pt>
                <c:pt idx="5">
                  <c:v>9.1577720715599114</c:v>
                </c:pt>
                <c:pt idx="6">
                  <c:v>9.266983452998554</c:v>
                </c:pt>
                <c:pt idx="7">
                  <c:v>8.9851106855383289</c:v>
                </c:pt>
                <c:pt idx="8">
                  <c:v>9.5531124273224712</c:v>
                </c:pt>
                <c:pt idx="9">
                  <c:v>8.8447801860404098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8.4343233915024616</c:v>
                </c:pt>
                <c:pt idx="1">
                  <c:v>8.3831504719359273</c:v>
                </c:pt>
                <c:pt idx="2">
                  <c:v>8.5681452860134595</c:v>
                </c:pt>
                <c:pt idx="3">
                  <c:v>8.5787654505808355</c:v>
                </c:pt>
                <c:pt idx="4">
                  <c:v>8.4023165604500427</c:v>
                </c:pt>
                <c:pt idx="5">
                  <c:v>8.0887805995001667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7.2728926352557748</c:v>
                </c:pt>
                <c:pt idx="1">
                  <c:v>7.0808970003566731</c:v>
                </c:pt>
                <c:pt idx="2">
                  <c:v>7.3870193558317876</c:v>
                </c:pt>
                <c:pt idx="3">
                  <c:v>7.4341403402001118</c:v>
                </c:pt>
                <c:pt idx="4">
                  <c:v>6.858587111635396</c:v>
                </c:pt>
                <c:pt idx="5">
                  <c:v>6.0086079011908433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9.3103974481790157</c:v>
                </c:pt>
                <c:pt idx="1">
                  <c:v>9.1327126302821444</c:v>
                </c:pt>
                <c:pt idx="2">
                  <c:v>8.7418280306531511</c:v>
                </c:pt>
                <c:pt idx="3">
                  <c:v>9.2710422266326855</c:v>
                </c:pt>
                <c:pt idx="4">
                  <c:v>9.4333022814742886</c:v>
                </c:pt>
                <c:pt idx="5">
                  <c:v>8.6430905367342294</c:v>
                </c:pt>
                <c:pt idx="6">
                  <c:v>8.8866030670760434</c:v>
                </c:pt>
                <c:pt idx="7">
                  <c:v>8.7941461703101282</c:v>
                </c:pt>
                <c:pt idx="8">
                  <c:v>8.5816307447612044</c:v>
                </c:pt>
                <c:pt idx="9">
                  <c:v>8.1914885503771835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9.0339641776849859</c:v>
                </c:pt>
                <c:pt idx="1">
                  <c:v>9.2951998906014595</c:v>
                </c:pt>
                <c:pt idx="2">
                  <c:v>8.6469354495383541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7.8154954665676559</c:v>
                </c:pt>
                <c:pt idx="1">
                  <c:v>8.5790041629791034</c:v>
                </c:pt>
                <c:pt idx="2">
                  <c:v>7.817016152924765</c:v>
                </c:pt>
                <c:pt idx="3">
                  <c:v>6.8787224336084609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8.1992567587625498</c:v>
                </c:pt>
                <c:pt idx="1">
                  <c:v>8.1637952384175261</c:v>
                </c:pt>
                <c:pt idx="2">
                  <c:v>7.8880094345793266</c:v>
                </c:pt>
                <c:pt idx="3">
                  <c:v>8.19347702100678</c:v>
                </c:pt>
                <c:pt idx="4">
                  <c:v>7.1286004047964768</c:v>
                </c:pt>
                <c:pt idx="5">
                  <c:v>7.51175929433784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5.3481072921049044</c:v>
                </c:pt>
                <c:pt idx="1">
                  <c:v>5.6790162771809758</c:v>
                </c:pt>
                <c:pt idx="2">
                  <c:v>4.8684196049689072</c:v>
                </c:pt>
                <c:pt idx="3">
                  <c:v>6.7503055825240006</c:v>
                </c:pt>
                <c:pt idx="4">
                  <c:v>5.9999272113391076</c:v>
                </c:pt>
                <c:pt idx="5">
                  <c:v>6.1062301848100793</c:v>
                </c:pt>
                <c:pt idx="6">
                  <c:v>5.1941540582171593</c:v>
                </c:pt>
                <c:pt idx="7">
                  <c:v>5.1262955973521436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8.1281266437795185</c:v>
                </c:pt>
                <c:pt idx="1">
                  <c:v>8.131414674786825</c:v>
                </c:pt>
                <c:pt idx="2">
                  <c:v>8.1650580711779082</c:v>
                </c:pt>
                <c:pt idx="3">
                  <c:v>8.9063226056860145</c:v>
                </c:pt>
                <c:pt idx="4">
                  <c:v>8.5134990770175705</c:v>
                </c:pt>
                <c:pt idx="5">
                  <c:v>8.640036320396776</c:v>
                </c:pt>
                <c:pt idx="6">
                  <c:v>8.3237816247384284</c:v>
                </c:pt>
                <c:pt idx="7">
                  <c:v>8.5581170108643896</c:v>
                </c:pt>
                <c:pt idx="8">
                  <c:v>8.1411672353909754</c:v>
                </c:pt>
                <c:pt idx="9">
                  <c:v>8.4305302028732125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7.9625520926145041</c:v>
                </c:pt>
                <c:pt idx="1">
                  <c:v>7.7504110540443838</c:v>
                </c:pt>
                <c:pt idx="2">
                  <c:v>8.0112035993465049</c:v>
                </c:pt>
                <c:pt idx="3">
                  <c:v>8.3183651902225098</c:v>
                </c:pt>
                <c:pt idx="4">
                  <c:v>8.5029871032681967</c:v>
                </c:pt>
                <c:pt idx="5">
                  <c:v>8.0508491068911248</c:v>
                </c:pt>
                <c:pt idx="6">
                  <c:v>7.8898942851594978</c:v>
                </c:pt>
                <c:pt idx="7">
                  <c:v>8.5165708473239317</c:v>
                </c:pt>
                <c:pt idx="8">
                  <c:v>7.2849203041055679</c:v>
                </c:pt>
                <c:pt idx="9">
                  <c:v>7.2703911515049384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7.9477778051191796</c:v>
                </c:pt>
                <c:pt idx="1">
                  <c:v>7.1659475014542151</c:v>
                </c:pt>
                <c:pt idx="2">
                  <c:v>7.7146333882450522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8.0546464644470621</c:v>
                </c:pt>
                <c:pt idx="1">
                  <c:v>8.3735204653946393</c:v>
                </c:pt>
                <c:pt idx="2">
                  <c:v>7.9114192188615347</c:v>
                </c:pt>
                <c:pt idx="3">
                  <c:v>7.1315651793252384</c:v>
                </c:pt>
                <c:pt idx="4">
                  <c:v>2.3204943242505429</c:v>
                </c:pt>
                <c:pt idx="5">
                  <c:v>2.1925795706344129</c:v>
                </c:pt>
                <c:pt idx="6">
                  <c:v>3.7637094984606332</c:v>
                </c:pt>
                <c:pt idx="7">
                  <c:v>8.4798554407741449</c:v>
                </c:pt>
                <c:pt idx="8">
                  <c:v>9.2966793964529781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7.6222850942508078</c:v>
                </c:pt>
                <c:pt idx="1">
                  <c:v>7.4458719625902248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8.4334336521969515</c:v>
                </c:pt>
                <c:pt idx="2">
                  <c:v>8.7007617220597773</c:v>
                </c:pt>
                <c:pt idx="3">
                  <c:v>9.2812593156309635</c:v>
                </c:pt>
                <c:pt idx="4">
                  <c:v>9.2777173479141037</c:v>
                </c:pt>
                <c:pt idx="5">
                  <c:v>8.9433599341320118</c:v>
                </c:pt>
                <c:pt idx="6">
                  <c:v>8.95760051331896</c:v>
                </c:pt>
                <c:pt idx="7">
                  <c:v>9.1609731024905212</c:v>
                </c:pt>
                <c:pt idx="8">
                  <c:v>9.1051500588511605</c:v>
                </c:pt>
                <c:pt idx="9">
                  <c:v>9.073300502295659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8.8004129570263157</c:v>
                </c:pt>
                <c:pt idx="1">
                  <c:v>8.6779532544963658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8.9468028156610782</c:v>
                </c:pt>
                <c:pt idx="1">
                  <c:v>8.9846449494868281</c:v>
                </c:pt>
                <c:pt idx="2">
                  <c:v>8.2447766636019768</c:v>
                </c:pt>
                <c:pt idx="3">
                  <c:v>8.1948549156057044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7.4969547784741613</c:v>
                </c:pt>
                <c:pt idx="2">
                  <c:v>7.8071747590095901</c:v>
                </c:pt>
                <c:pt idx="3">
                  <c:v>6.5808245408060646</c:v>
                </c:pt>
                <c:pt idx="4">
                  <c:v>7.8186397323045949</c:v>
                </c:pt>
                <c:pt idx="5">
                  <c:v>8.1251219322920036</c:v>
                </c:pt>
                <c:pt idx="6">
                  <c:v>7.8472035211106679</c:v>
                </c:pt>
                <c:pt idx="7">
                  <c:v>7.9766869775293046</c:v>
                </c:pt>
                <c:pt idx="8">
                  <c:v>9.2276885196974074</c:v>
                </c:pt>
                <c:pt idx="9">
                  <c:v>8.7207069298791673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8.2111185966704845</c:v>
                </c:pt>
                <c:pt idx="2">
                  <c:v>8.0269126683325016</c:v>
                </c:pt>
                <c:pt idx="3">
                  <c:v>7.1098606876519552</c:v>
                </c:pt>
                <c:pt idx="4">
                  <c:v>7.1173669797551744</c:v>
                </c:pt>
                <c:pt idx="5">
                  <c:v>6.2491399833611441</c:v>
                </c:pt>
                <c:pt idx="6">
                  <c:v>7.5849487032950247</c:v>
                </c:pt>
                <c:pt idx="7">
                  <c:v>7.1769527603923802</c:v>
                </c:pt>
                <c:pt idx="8">
                  <c:v>7.3017620110359163</c:v>
                </c:pt>
                <c:pt idx="9">
                  <c:v>6.8107428338559144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7.5791094267009758</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8.5566055063252673</c:v>
                </c:pt>
                <c:pt idx="1">
                  <c:v>8.8692424919313542</c:v>
                </c:pt>
                <c:pt idx="2">
                  <c:v>8.6967980512963496</c:v>
                </c:pt>
                <c:pt idx="3">
                  <c:v>8.9514090967883817</c:v>
                </c:pt>
                <c:pt idx="4">
                  <c:v>8.3599806312823439</c:v>
                </c:pt>
                <c:pt idx="5">
                  <c:v>8.8820132113671804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8.4629399895676798</c:v>
                </c:pt>
                <c:pt idx="2">
                  <c:v>8.5351034831299479</c:v>
                </c:pt>
                <c:pt idx="3">
                  <c:v>8.9390832175706993</c:v>
                </c:pt>
                <c:pt idx="4">
                  <c:v>8.784438321014008</c:v>
                </c:pt>
                <c:pt idx="5">
                  <c:v>8.897213549189706</c:v>
                </c:pt>
                <c:pt idx="6">
                  <c:v>8.7763470316923904</c:v>
                </c:pt>
                <c:pt idx="7">
                  <c:v>8.7140030623059896</c:v>
                </c:pt>
                <c:pt idx="8">
                  <c:v>8.837812188293503</c:v>
                </c:pt>
                <c:pt idx="9">
                  <c:v>8.8997672853439536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9.6819663811634928</c:v>
                </c:pt>
                <c:pt idx="1">
                  <c:v>9.8781677456032604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8.6270772751912563</c:v>
                </c:pt>
                <c:pt idx="2">
                  <c:v>8.3330771987628971</c:v>
                </c:pt>
                <c:pt idx="3">
                  <c:v>8.8976574190332425</c:v>
                </c:pt>
                <c:pt idx="4">
                  <c:v>8.7315303898886025</c:v>
                </c:pt>
                <c:pt idx="5">
                  <c:v>8.9128824121581882</c:v>
                </c:pt>
                <c:pt idx="6">
                  <c:v>8.7714941036027234</c:v>
                </c:pt>
                <c:pt idx="7">
                  <c:v>8.5978782554932636</c:v>
                </c:pt>
                <c:pt idx="8">
                  <c:v>8.3003652496816205</c:v>
                </c:pt>
                <c:pt idx="9">
                  <c:v>9.0356126660828107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8.3108169181216276</c:v>
                </c:pt>
                <c:pt idx="1">
                  <c:v>8.1553036213979713</c:v>
                </c:pt>
                <c:pt idx="2">
                  <c:v>8.7716370251739679</c:v>
                </c:pt>
                <c:pt idx="3">
                  <c:v>9.5377242775541866</c:v>
                </c:pt>
                <c:pt idx="4">
                  <c:v>8.5930666491768939</c:v>
                </c:pt>
                <c:pt idx="5">
                  <c:v>8.1243681953285822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7.8509730119218624</c:v>
                </c:pt>
                <c:pt idx="1">
                  <c:v>7.2556350591099559</c:v>
                </c:pt>
                <c:pt idx="2">
                  <c:v>7.7126821382302566</c:v>
                </c:pt>
                <c:pt idx="3">
                  <c:v>7.7270029150747233</c:v>
                </c:pt>
                <c:pt idx="4">
                  <c:v>7.389219740749863</c:v>
                </c:pt>
                <c:pt idx="5">
                  <c:v>7.3987925013356231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7.4526860631101357</c:v>
                </c:pt>
                <c:pt idx="1">
                  <c:v>7.2464383450462693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7.1807264721659072</c:v>
                </c:pt>
                <c:pt idx="1">
                  <c:v>6.5652068015453011</c:v>
                </c:pt>
                <c:pt idx="2">
                  <c:v>6.9005357134154464</c:v>
                </c:pt>
                <c:pt idx="3">
                  <c:v>6.961712759689668</c:v>
                </c:pt>
                <c:pt idx="4">
                  <c:v>6.2179073784072241</c:v>
                </c:pt>
                <c:pt idx="5">
                  <c:v>6.9746568925332397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8.2267246661706483</c:v>
                </c:pt>
                <c:pt idx="1">
                  <c:v>8.3688073380862456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7.9742033345454537</c:v>
                </c:pt>
                <c:pt idx="1">
                  <c:v>7.4364477812187726</c:v>
                </c:pt>
                <c:pt idx="2">
                  <c:v>6.1319583346657751</c:v>
                </c:pt>
                <c:pt idx="4">
                  <c:v>6.566584791182156</c:v>
                </c:pt>
                <c:pt idx="5">
                  <c:v>6.2699592121198284</c:v>
                </c:pt>
                <c:pt idx="6">
                  <c:v>7.9802800402571323</c:v>
                </c:pt>
                <c:pt idx="7">
                  <c:v>6.8947509855792219</c:v>
                </c:pt>
                <c:pt idx="8">
                  <c:v>7.1915522333228532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7.0843355033086581</c:v>
                </c:pt>
                <c:pt idx="1">
                  <c:v>6.6098584382669623</c:v>
                </c:pt>
                <c:pt idx="2">
                  <c:v>6.4878658164428922</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0.57293125120771471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0.17931915545189625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1.8720664435311072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0.17931915545189625</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0.5001232862565832</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6.7594426638476977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0.93181818181818177</c:v>
                </c:pt>
                <c:pt idx="1">
                  <c:v>7.575757575757576E-3</c:v>
                </c:pt>
                <c:pt idx="2">
                  <c:v>4.5454545454545463E-2</c:v>
                </c:pt>
                <c:pt idx="3">
                  <c:v>7.575757575757576E-3</c:v>
                </c:pt>
                <c:pt idx="4">
                  <c:v>7.575757575757576E-3</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0.18660477816467846</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0.91800180844741064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0.2559320407307899</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2.6718940543140954</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3.4807854075692646E-2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8.3987761895542548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8.3316898573842693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0.33343721556566308</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0.49554057077746183</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0.13815300621081672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1.442297708509976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0.13815300621081583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0.13495686170306165</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9.1979568206071125</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0.22962153076507441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0.32452428592702987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9.0474944602208396E-2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0.94454553582573908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7.2195260651328752E-2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9.0562881511212652</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9.6953001382029669E-2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0.31464303903971391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8.772012684742414E-2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0.91578563081849396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8.772012684742414E-2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0.17870144788924414</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8.968408841104246</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1.0541917727719881</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0.54042726992712531</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0.15066708233717119</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1.5729428809618788</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0.15066708233717119</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0.38093394509701817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6.1041056167044534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8.7624019303116611</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0.98484848484848486</c:v>
                </c:pt>
                <c:pt idx="1">
                  <c:v>7.575757575757576E-3</c:v>
                </c:pt>
                <c:pt idx="2">
                  <c:v>0</c:v>
                </c:pt>
                <c:pt idx="3">
                  <c:v>0</c:v>
                </c:pt>
                <c:pt idx="4">
                  <c:v>0</c:v>
                </c:pt>
                <c:pt idx="5">
                  <c:v>7.575757575757576E-3</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0.79797778000913588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0.46482416580541752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0.1295895021566098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1.3528959458342404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0.12958950215660892</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0.2615432677131988</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9.1415799351507214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0.30370664783084234</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0.5130399980127498</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0.14303171568909256</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1.4932307406168981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0.12833298774884305</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9.0806089492611406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0.49730844108880845</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0.19435504349395138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5.418473302558624E-2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0.56568089557003276</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5.418473302558624E-2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0.10831179890503329</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9.5559438377724213</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0.3997653797775369</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0.60406717915896735</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0.16840941322557601</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1.7581702884995911</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0.1684094132255769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0.60406717915896735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0.13854032550924522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8.1630484728949604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0.12315327051084513</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0.32377341090947986</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9.0265606261253239E-2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0.94236007336100158</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9.0265606261253239E-2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6.0624682231024352E-2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8.7273991395870016</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0.17412556510348765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0.12830768668650361</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1.3395139748878728</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0.1283076866865045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6.3260115651878834E-2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8.2344278848577783</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0.30975543319412768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0.11316365754179269</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1.1814124674932742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0.10942501609344113</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8.6922686589833802</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0.27716300187628562</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0.59483548386249652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0.16583568559792994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1.7313009386280491</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6.6864866701603631E-2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8.4593760804346623</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0.36046683892618425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0.33983660245511871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9.4743903967307475E-2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0.97458387986927164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8.8069644138628682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0.69696969696969702</c:v>
                </c:pt>
                <c:pt idx="1">
                  <c:v>7.575757575757576E-3</c:v>
                </c:pt>
                <c:pt idx="2">
                  <c:v>0.27272727272727271</c:v>
                </c:pt>
                <c:pt idx="3">
                  <c:v>0</c:v>
                </c:pt>
                <c:pt idx="4">
                  <c:v>0</c:v>
                </c:pt>
                <c:pt idx="5">
                  <c:v>7.575757575757576E-3</c:v>
                </c:pt>
                <c:pt idx="6">
                  <c:v>0</c:v>
                </c:pt>
                <c:pt idx="7">
                  <c:v>7.575757575757576E-3</c:v>
                </c:pt>
                <c:pt idx="8">
                  <c:v>7.575757575757576E-3</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8.5780966891287527</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0.27680331763272292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0.31186920358629244</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8.6946802261664402E-2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0.90771223228328068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8.6946802261664402E-2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0.31186920358629244</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2.1473886058048564E-2</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9.5258777092266893</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0.41199841094159595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0.13777875267733197</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1.4383905549231537</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0.13777875267733108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0.26296102577074976</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9.0796866009417556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0.54405874383158093</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0.79304218702756302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0.22109423254278848</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2.3081922985782173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0.22109423254278937</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9.9615067100721433E-2</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7.7032191938072714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0.51771701864760811</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0.36663133225716926</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0.10221407430462826</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1.0343117895986236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9.0885151856311257</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0.2644653051279775</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0.55406625831214296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0.15446953032666411</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1.6126398964115731</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0.15446953032666322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0.14886741506254175</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7.4931847560369267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8.009617597987015</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3.03030303030303E-2</c:v>
                </c:pt>
                <c:pt idx="2">
                  <c:v>0.28030303030303028</c:v>
                </c:pt>
                <c:pt idx="3">
                  <c:v>0.43181818181818182</c:v>
                </c:pt>
                <c:pt idx="4">
                  <c:v>0.25757575757575762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0.37938206304030508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0.11309647110163112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1.1807110506269645</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0.11309647110163112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0.10024528334118621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8.3869873926996608</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0.61184482511870364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0.17879264146446161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1.8665697124906195</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0.17879264146446161</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6.9582617433781024E-2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7.6128187215082983</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0.50263529735961487</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0.16390968493430069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1.7111937660088614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0.1639096849342998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0.42825657802807982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7.9875035107480628</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0.13396649858690957</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0.29751108900853218</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8.29438672662004E-2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0.86592216104544306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8.29438672662004E-2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5.3419102890126524E-2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8.7238170828636985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0.21960555848457464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0.36393809149320511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0.1014632189157183</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1.0592615546626369</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6.0993130319769051E-2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8.8447801860404098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0.33111059645359564</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0.37185166952092441</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0.10366946530377419</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1.0822944527310767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0.10366946530377419</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0.15848478541811595</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8.0887805995001667</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8.1160449055914796E-3</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0.29814645759744529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8.3121003278439076E-2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0.86777143578476768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8.3121003278439076E-2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2.3889589358219609E-2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8.9209063199377958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0.34538223425815939</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0.12412045878759859</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1.2957999119858741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0.1241204587875977</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2.5355564025524302E-2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7.82406302783125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0.50820842908298314</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0.33691183965506255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9.3928501965717004E-2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0.98060018283063499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7.4226806925286937E-2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8.6469354495383541</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8.3205126505079718E-2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0.46163196965789766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0.12869954173721787</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1.3436048858076903</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0.12869954173721965</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0.15974350341335963</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6.8787224336084609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0.4686739847585919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0.16659798087869859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1.7392591927899801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0.16659798087869859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0.35003339595079108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6.0086079011908433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0.37655154572335725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0.42633289218694248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0.11885842285278603</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1.2408650062676614</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7.8764558712087762E-2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8.1914885503771835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7.558381505127695</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6.591912158572466E-2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0.47895384771015248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0.133528751830716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1.3940211513874425</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0.13352875183071689</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0.16914634287044272</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7.2703911515049384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0.36739792764062695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0.57010621193273359</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0.15894134947295413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1.6593250514036031</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0.15894134947295413</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0.42489645133205833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7.51175929433784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0.22428156310432357</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0.69344277682742117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0.19332666163656587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2.0183028130912248</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0.19332666163656587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0.45101965412879164</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5.1262955973521436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0.49590970177916205</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0.53607920034262957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0.149454873045471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1.5602875886044405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0.14945487304546923</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0.34964932337892662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7.7146333882450522</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0.31060606060606061</c:v>
                </c:pt>
                <c:pt idx="1">
                  <c:v>0.27272727272727271</c:v>
                </c:pt>
                <c:pt idx="2">
                  <c:v>0.48484848484848481</c:v>
                </c:pt>
                <c:pt idx="3">
                  <c:v>7.575757575757576E-3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0.86085226961528516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1.5007650794832093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0.41840208365084841</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4.3680581627341288</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0.41840208365085019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9.2942111486671308E-3</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9.2966793964529781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0.42375266258305544</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0.36992894018419076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0.10313342274002935</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1.0766982447110029</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0.10313342274002935</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0.21628831313648078</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8.4305302028732125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8.2595862324429419</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0.12225715065627263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0.44109088494992221</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0.12297284089658689</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1.2838189446522783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0.12297284089658689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0.19000412167370051</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7.4458719625902248</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2.3326871058806375E-3</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0.29798785268001993</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8.30767854132759E-2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0.86730980757014819</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8.30767854132759E-2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0.29798785268001993</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6.7865907298880757E-4</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9.073300502295659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8.1717453105633684</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0.4</c:v>
                </c:pt>
                <c:pt idx="1">
                  <c:v>0.6</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0.82982777953242248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0.62181061274900085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0.17335614985123549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1.8098135143364829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0.17335614985123549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0.4383795382640443</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8.7207069298791673</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0.25413250989386693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0.94135846323985728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0.26244370146028828</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2.7398748649120055</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0.26244370146028828</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0.24953446652022571</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6.8107428338559144</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0.35527717624066035</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0.33707562804947244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9.3974164945510807E-2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0.98107689783616436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9.3974164945510807E-2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0.29311206593064831</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8.6779532544963658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0.4470364883476643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0.43954568188336562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0.12254204983438211</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1.2793215473179247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0.12254204983438299</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0.29394611381419367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8.1948549156057044</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0.81105876080305883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0.17022094931767739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4.7456328008422588E-2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0.49543730547853215</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4.7456328008422588E-2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0.17022094931767739</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5.8654876412589374E-2</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9.8781677456032604</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9.4697004389437289E-2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0.3805628471324658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0.10609807649252723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1.1076488076486521</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0.10609807649252723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0.30180038972615009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9.0356126660828107</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0.3609531731332174</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0.10220159558381603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1.0669701019148725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0.10220159558381603</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0.24285228593992514</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8.8820132113671804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6.9526800633940233E-2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0.29133096378182266</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8.1220894558859058E-2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0.84793457137381978</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8.1220894558859058E-2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0.2843532797299595</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8.8997672853439536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0.49313449810110654</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0.14760473281250963</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1.5409723880770638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0.14760473281250874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0.52944293832991107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2.1460993002589746E-2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7.2464383450462693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0.26916787863314262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0.49510015009695518</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0.13803022021790756</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1.441015840231703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0.13803022021790756</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0.29415557962606442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6.9746568925332397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0.99236641221374045</c:v>
                </c:pt>
                <c:pt idx="1">
                  <c:v>7.6335877862595417E-3</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0.61396849975752676</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0.51834978166288792</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0.14451204367201598</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1.5086851539240946</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0.14451204367201598</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8.3899647026232316E-2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8.1243681953285822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0.34808531510476737</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0.47319887016421092</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0.13192430711814573</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1.3772709770999647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0.13192430711814573</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0.36946051296586724</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7.3987925013356231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0.68120464700605421</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0.36305717168073848</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0.10121762505822307</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1.0566975897688842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0.10121762505822218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0.36305717168074025</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0.13845634215127767</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8.3688073380862456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0.41035164524328582</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0.22371179549270614</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2.3355192829710445</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0.22371179549270526</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0.80243111509958887</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4.286816001783933E-2</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7.1915522333228532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8.2334350816116828</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0.28756522875818469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0.7328444477756042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0.20431155290930203</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2.1329835134642909</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0.20431155290930203</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0.5719575611074994</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7.605497231765395</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0.29197925658785362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0.26129451730647091</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7.2846957849804994E-2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0.76051186478248312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7.2846957849804994E-2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0.26129451730647091</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0.3035848245435897</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9.0878515855165602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0.33112342004574469</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0.47325950897042901</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0.13194121276395254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1.3774474696344079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0.13194121276395343</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0.157897861419249</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8.0069564275530922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5460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RJL | Northern Lincolnshire and Goole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257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RJL | Northern Lincolnshire and Goole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257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RJL | Northern Lincolnshire and Goole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Northern Lincolnshire and Goole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879149707"/>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84742143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0028953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575518338"/>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360777091"/>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40%</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99</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4609739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6586543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319207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5880433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4048472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8506860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09688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5122604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1374598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8711162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365117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6926272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1613256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4241178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7732510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0190300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5870122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7463780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42591557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2416443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5962746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9249297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5523798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1569988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0035323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7117573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7979682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5842479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7099905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3483537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6565558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9303630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3186825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6174824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6659059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295624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95506135"/>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0951063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97627008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2096161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315002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G10. Did a midwife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5004016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4296107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6620916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 During your labour and birth,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40469056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46829552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918442866"/>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70128950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Northern Lincolnshire and Goole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kumimoji="0" lang="en-GB" sz="1400" b="0" i="0" u="none" strike="noStrike" kern="1200" cap="none" spc="0" normalizeH="0" baseline="0" noProof="0">
                <a:ln>
                  <a:noFill/>
                </a:ln>
                <a:solidFill>
                  <a:prstClr val="black"/>
                </a:solidFill>
                <a:effectLst/>
                <a:uLnTx/>
                <a:uFillTx/>
                <a:latin typeface="Arial"/>
                <a:ea typeface="+mj-ea"/>
                <a:cs typeface="+mj-cs"/>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Midwives or doctor appearing to be aware of their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a:solidFill>
                  <a:prstClr val="black"/>
                </a:solidFill>
                <a:latin typeface="Arial"/>
              </a:rPr>
              <a:t>Feeling that the midwives and / or doctors worked well together</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that if a concern was raised, it was taken seriously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Northern Lincolnshire and Goole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55684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10165504"/>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8697723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203619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21742587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1445142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0317737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7140104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53666366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413405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41799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81648106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7890233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19101211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4795489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7928425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2071657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896425426"/>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41319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01012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27625887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97323356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2515342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41248832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46607739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7544482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7857714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87456874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169225895"/>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39566356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9517275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5412918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565383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8260077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01581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093555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51096360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41687037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1648789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987278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65208140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0940370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5416979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756000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9608418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612043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56486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14673141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1002561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81175320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2742738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5961972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87399742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6081937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7396880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2942574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6650127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71750586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03893843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65051269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6377204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9622012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7101860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2780862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466366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576943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520450351"/>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57372362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10930964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9252257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31162385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3826519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41375059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9761401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150973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6807485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629378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266888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38464291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40890410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4404769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2576305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2343669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91769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317116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71085477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8094496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404494775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19075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893799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02662407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0702674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8371688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8798208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8590626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44912611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6919416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65447768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8459915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0551149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72768380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9765136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1200504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7754264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9062676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501559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4341360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751339486"/>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7814842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65966680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41060136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75113853"/>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8617579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583931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126961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65772974"/>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4650219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6009079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03616905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0656409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72808038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16649899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3238971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4393513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18052330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56624291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425140494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33415928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81931999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62198407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92129431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16078011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65414877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706707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4921630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5686510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4815837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71454142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1688991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72979736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09995713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06074243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6710315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6373819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5887154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2380047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5625341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0350669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454642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2292339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6046199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3187925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9857362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7719993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9805397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3725531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8798824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4122209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9552488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0667701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5725673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17146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41845205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40744893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6178570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7543392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89821929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4199217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1500497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41325446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5111102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7263570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4251587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8555456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5208773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9279032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661955776"/>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735904353"/>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8451397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97011286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36%</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41453140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28602034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50598256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3312248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9561048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8595653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8533652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5874681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4801705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0521202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1454488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1523838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4089447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7708702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0379371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5823310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8119211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2775627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5662281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3769312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6853691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424707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42032669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9112872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2940104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184241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6400468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7045843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7187887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5833725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5770665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5617343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3791857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0509847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7319047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16816</Words>
  <Application>Microsoft Office PowerPoint</Application>
  <PresentationFormat>Widescreen</PresentationFormat>
  <Paragraphs>1953</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Northern Lincolnshire and Goole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2025-11-28T18:18:43Z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